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6600"/>
    <a:srgbClr val="3333CC"/>
    <a:srgbClr val="CC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289ED2-0DDF-4094-88D1-C77AA003D6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2630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71EC91-C051-4C23-9188-A4B6D11870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3714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D718E4-78A8-4CDF-9427-D00F6D9B56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4441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70CE40-EF62-4A19-A86B-42FDD35DD3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1652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EDC51-2C15-4486-B9AE-2ACF1E2A40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72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CBDCC8-FD7C-462F-9E95-1E7258A364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8962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F80F7A-82DC-4F14-8BF4-2938DF2A29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3695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3A92F0-90BE-4312-BDF4-3BA7841B22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7236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FA4C6-4822-4B32-82EF-2F1CAB3AA1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3516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48402-FA93-4D24-B111-D1F5A3A8F7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9564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825BC-2589-40F3-AE0B-0D73BC47D6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5856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9649273-0FD1-49FF-8BA4-BB324F2BA79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154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folHlink"/>
                </a:solidFill>
              </a:rPr>
              <a:t>Me </a:t>
            </a:r>
            <a:r>
              <a:rPr lang="en-US" altLang="en-US" sz="3600" dirty="0" err="1">
                <a:solidFill>
                  <a:schemeClr val="folHlink"/>
                </a:solidFill>
              </a:rPr>
              <a:t>llamo</a:t>
            </a:r>
            <a:r>
              <a:rPr lang="en-US" altLang="en-US" sz="3600" dirty="0">
                <a:solidFill>
                  <a:schemeClr val="folHlink"/>
                </a:solidFill>
              </a:rPr>
              <a:t> ________                 </a:t>
            </a:r>
            <a:r>
              <a:rPr lang="en-US" altLang="en-US" sz="3600" dirty="0" err="1">
                <a:solidFill>
                  <a:schemeClr val="folHlink"/>
                </a:solidFill>
              </a:rPr>
              <a:t>Clase</a:t>
            </a:r>
            <a:r>
              <a:rPr lang="en-US" altLang="en-US" sz="3600">
                <a:solidFill>
                  <a:schemeClr val="folHlink"/>
                </a:solidFill>
              </a:rPr>
              <a:t> </a:t>
            </a:r>
            <a:r>
              <a:rPr lang="en-US" altLang="en-US" sz="3600" smtClean="0">
                <a:solidFill>
                  <a:schemeClr val="folHlink"/>
                </a:solidFill>
              </a:rPr>
              <a:t>801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</a:t>
            </a:r>
            <a:r>
              <a:rPr lang="en-US" altLang="en-US" sz="3600" dirty="0" err="1">
                <a:solidFill>
                  <a:schemeClr val="folHlink"/>
                </a:solidFill>
              </a:rPr>
              <a:t>fecha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err="1">
                <a:solidFill>
                  <a:schemeClr val="folHlink"/>
                </a:solidFill>
              </a:rPr>
              <a:t>es</a:t>
            </a:r>
            <a:r>
              <a:rPr lang="en-US" altLang="en-US" sz="3600" dirty="0">
                <a:solidFill>
                  <a:schemeClr val="folHlink"/>
                </a:solidFill>
              </a:rPr>
              <a:t>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>
                <a:solidFill>
                  <a:schemeClr val="folHlink"/>
                </a:solidFill>
              </a:rPr>
              <a:t>marzo</a:t>
            </a:r>
            <a:r>
              <a:rPr lang="en-US" altLang="en-US" sz="3600" dirty="0">
                <a:solidFill>
                  <a:schemeClr val="folHlink"/>
                </a:solidFill>
              </a:rPr>
              <a:t> 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2014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676400"/>
            <a:ext cx="8991600" cy="47244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55</a:t>
            </a:r>
            <a:r>
              <a:rPr lang="es-ES_tradnl" altLang="en-US" dirty="0">
                <a:solidFill>
                  <a:srgbClr val="FF0000"/>
                </a:solidFill>
              </a:rPr>
              <a:t>: </a:t>
            </a:r>
            <a:r>
              <a:rPr lang="es-ES_tradnl" altLang="en-US" dirty="0"/>
              <a:t>¿Cuándo comes empanadas?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>
              <a:buFontTx/>
              <a:buNone/>
            </a:pPr>
            <a:endParaRPr lang="es-ES_tradnl" altLang="en-US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s-ES_tradnl" altLang="en-US" dirty="0"/>
              <a:t>TEXTO:</a:t>
            </a:r>
          </a:p>
          <a:p>
            <a:r>
              <a:rPr lang="es-ES_tradnl" altLang="en-US" dirty="0"/>
              <a:t>Copia y completa </a:t>
            </a:r>
            <a:r>
              <a:rPr lang="es-ES_tradnl" altLang="en-US" u="sng" dirty="0"/>
              <a:t>Ejercicio 5</a:t>
            </a:r>
            <a:r>
              <a:rPr lang="es-ES_tradnl" altLang="en-US" dirty="0"/>
              <a:t> (1-8) p. 135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229600" cy="4525963"/>
          </a:xfrm>
        </p:spPr>
        <p:txBody>
          <a:bodyPr/>
          <a:lstStyle/>
          <a:p>
            <a:r>
              <a:rPr lang="en-US" altLang="en-US" dirty="0" err="1"/>
              <a:t>Mirar</a:t>
            </a:r>
            <a:r>
              <a:rPr lang="en-US" altLang="en-US" dirty="0"/>
              <a:t>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en vivo</a:t>
            </a:r>
          </a:p>
          <a:p>
            <a:r>
              <a:rPr lang="en-US" altLang="en-US" dirty="0" err="1"/>
              <a:t>Completa</a:t>
            </a:r>
            <a:r>
              <a:rPr lang="en-US" altLang="en-US" dirty="0"/>
              <a:t> la </a:t>
            </a:r>
            <a:r>
              <a:rPr lang="en-US" altLang="en-US" dirty="0" err="1"/>
              <a:t>hoja</a:t>
            </a:r>
            <a:r>
              <a:rPr lang="en-US" altLang="en-US" dirty="0"/>
              <a:t> </a:t>
            </a:r>
            <a:r>
              <a:rPr lang="en-US" altLang="en-US" u="sng" dirty="0"/>
              <a:t>Chapter 4: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en vivo</a:t>
            </a: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s-ES_tradnl" altLang="en-US" dirty="0"/>
              <a:t>Completa la hoja </a:t>
            </a:r>
            <a:r>
              <a:rPr lang="es-ES_tradnl" altLang="en-US" u="sng" dirty="0"/>
              <a:t>Capitulo 4: Repaso de vocabulario 1 y 2</a:t>
            </a:r>
          </a:p>
          <a:p>
            <a:r>
              <a:rPr lang="en-US" altLang="en-US" dirty="0" smtClean="0"/>
              <a:t>MINI-PROYECTO: CAPITULO 4 IS DUE TOMORROW!!!</a:t>
            </a:r>
            <a:endParaRPr lang="en-US" altLang="en-US" dirty="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57200" y="2895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55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67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                 Clase 801 La fecha es el 20 de marzo del 2014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     Clase 8 IM La fecha es el 28 de febrero del 2011</dc:title>
  <dc:creator>Helen Zumaeta</dc:creator>
  <cp:lastModifiedBy>Helen Zumaeta</cp:lastModifiedBy>
  <cp:revision>12</cp:revision>
  <dcterms:created xsi:type="dcterms:W3CDTF">2011-02-28T01:14:55Z</dcterms:created>
  <dcterms:modified xsi:type="dcterms:W3CDTF">2014-03-18T20:16:26Z</dcterms:modified>
</cp:coreProperties>
</file>